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0972800" cy="7315200"/>
  <p:notesSz cx="6858000" cy="9144000"/>
  <p:defaultTextStyle>
    <a:defPPr>
      <a:defRPr lang="en-US"/>
    </a:defPPr>
    <a:lvl1pPr marL="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08" y="-80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C7C9-30A8-5149-A211-7820054C2891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78A1-22BB-0E48-95F1-44E3015E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4963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spltc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78A1-22BB-0E48-95F1-44E3015E57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3KDSR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78A1-22BB-0E48-95F1-44E3015E5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78A1-22BB-0E48-95F1-44E3015E5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GlcCer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78A1-22BB-0E48-95F1-44E3015E5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67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61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61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10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637460"/>
            <a:ext cx="4848226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319880"/>
            <a:ext cx="4848226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637460"/>
            <a:ext cx="4850131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319880"/>
            <a:ext cx="4850131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5" y="291253"/>
            <a:ext cx="360997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91267"/>
            <a:ext cx="6134100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5" y="1530776"/>
            <a:ext cx="360997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53"/>
            <a:ext cx="65836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6382" indent="0">
              <a:buNone/>
              <a:defRPr sz="3000"/>
            </a:lvl2pPr>
            <a:lvl3pPr marL="992764" indent="0">
              <a:buNone/>
              <a:defRPr sz="2600"/>
            </a:lvl3pPr>
            <a:lvl4pPr marL="1489146" indent="0">
              <a:buNone/>
              <a:defRPr sz="2200"/>
            </a:lvl4pPr>
            <a:lvl5pPr marL="1985528" indent="0">
              <a:buNone/>
              <a:defRPr sz="2200"/>
            </a:lvl5pPr>
            <a:lvl6pPr marL="2481910" indent="0">
              <a:buNone/>
              <a:defRPr sz="2200"/>
            </a:lvl6pPr>
            <a:lvl7pPr marL="2978292" indent="0">
              <a:buNone/>
              <a:defRPr sz="2200"/>
            </a:lvl7pPr>
            <a:lvl8pPr marL="3474674" indent="0">
              <a:buNone/>
              <a:defRPr sz="2200"/>
            </a:lvl8pPr>
            <a:lvl9pPr marL="397105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74"/>
            <a:ext cx="65836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99276" tIns="49638" rIns="99276" bIns="496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99276" tIns="49638" rIns="99276" bIns="496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20"/>
            <a:ext cx="256032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9758-E647-F043-AF80-EAE581785C26}" type="datetimeFigureOut">
              <a:rPr lang="en-US" smtClean="0"/>
              <a:t>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20"/>
            <a:ext cx="347472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20"/>
            <a:ext cx="2560320" cy="389467"/>
          </a:xfrm>
          <a:prstGeom prst="rect">
            <a:avLst/>
          </a:prstGeom>
        </p:spPr>
        <p:txBody>
          <a:bodyPr vert="horz" lIns="99276" tIns="49638" rIns="99276" bIns="496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C948-F0AE-0D40-9451-38C7A020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1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38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87" indent="-372287" algn="l" defTabSz="49638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621" indent="-310239" algn="l" defTabSz="496382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55" indent="-248191" algn="l" defTabSz="4963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37" indent="-248191" algn="l" defTabSz="49638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719" indent="-248191" algn="l" defTabSz="49638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0101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483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865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247" indent="-248191" algn="l" defTabSz="49638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496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691" y="113646"/>
            <a:ext cx="12831210" cy="6930473"/>
            <a:chOff x="618090" y="1053440"/>
            <a:chExt cx="12831210" cy="6930473"/>
          </a:xfrm>
        </p:grpSpPr>
        <p:pic>
          <p:nvPicPr>
            <p:cNvPr id="3" name="Picture 2" descr="Sptlc1 shad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"/>
            <a:stretch/>
          </p:blipFill>
          <p:spPr>
            <a:xfrm>
              <a:off x="1543494" y="1053440"/>
              <a:ext cx="11905806" cy="693047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39275" y="1144053"/>
              <a:ext cx="1120765" cy="1040171"/>
              <a:chOff x="-46420" y="1044445"/>
              <a:chExt cx="1126314" cy="9369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74931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2977" y="1207597"/>
                <a:ext cx="953686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8377" y="1392186"/>
                <a:ext cx="956291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3939" y="1710867"/>
                <a:ext cx="780094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9275" y="2311324"/>
              <a:ext cx="1120765" cy="1040171"/>
              <a:chOff x="-46420" y="1044445"/>
              <a:chExt cx="1126314" cy="9369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74931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2977" y="1207597"/>
                <a:ext cx="953686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8377" y="1392186"/>
                <a:ext cx="956291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3939" y="1710867"/>
                <a:ext cx="780094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9275" y="3465804"/>
              <a:ext cx="1108065" cy="1040171"/>
              <a:chOff x="-46420" y="1044445"/>
              <a:chExt cx="1113551" cy="93691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2168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2977" y="1207597"/>
                <a:ext cx="953686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377" y="1392186"/>
                <a:ext cx="956291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3939" y="1710867"/>
                <a:ext cx="780094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24126" y="4621983"/>
              <a:ext cx="1108065" cy="1040171"/>
              <a:chOff x="-46420" y="1044445"/>
              <a:chExt cx="1113551" cy="93691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62168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977" y="1207597"/>
                <a:ext cx="953686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377" y="1392186"/>
                <a:ext cx="956291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3939" y="1710867"/>
                <a:ext cx="780094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8090" y="5787561"/>
              <a:ext cx="1108065" cy="1040171"/>
              <a:chOff x="-46420" y="1044445"/>
              <a:chExt cx="1113551" cy="93691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62168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977" y="1207596"/>
                <a:ext cx="953686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8377" y="1392186"/>
                <a:ext cx="956291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63939" y="1710867"/>
                <a:ext cx="780094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26515" y="6929444"/>
              <a:ext cx="1133466" cy="1040171"/>
              <a:chOff x="-46420" y="1044445"/>
              <a:chExt cx="1139078" cy="93691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87695" y="1044445"/>
                <a:ext cx="804963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5740" y="1207597"/>
                <a:ext cx="953685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1141" y="1392186"/>
                <a:ext cx="956290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46420" y="1550803"/>
                <a:ext cx="1093328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02227" y="1710867"/>
                <a:ext cx="780095" cy="270488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4110210" y="1200452"/>
              <a:ext cx="2717047" cy="10732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094286" y="4553172"/>
              <a:ext cx="0" cy="225596"/>
            </a:xfrm>
            <a:prstGeom prst="straightConnector1">
              <a:avLst/>
            </a:prstGeom>
            <a:ln w="31750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671300" y="2357947"/>
              <a:ext cx="25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*</a:t>
              </a:r>
              <a:endParaRPr lang="en-US" sz="16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50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5389" y="630896"/>
            <a:ext cx="10187716" cy="6682383"/>
            <a:chOff x="645386" y="630893"/>
            <a:chExt cx="10187715" cy="6682383"/>
          </a:xfrm>
        </p:grpSpPr>
        <p:pic>
          <p:nvPicPr>
            <p:cNvPr id="2" name="Picture 1" descr="3KDSR shad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"/>
            <a:stretch/>
          </p:blipFill>
          <p:spPr>
            <a:xfrm>
              <a:off x="1648669" y="899850"/>
              <a:ext cx="9184432" cy="6402651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651487" y="989050"/>
              <a:ext cx="1105173" cy="857158"/>
              <a:chOff x="651486" y="989048"/>
              <a:chExt cx="1105173" cy="85715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7952" y="1900912"/>
              <a:ext cx="1105173" cy="857158"/>
              <a:chOff x="651486" y="989048"/>
              <a:chExt cx="1105173" cy="8571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3609" y="2810389"/>
              <a:ext cx="1105173" cy="857158"/>
              <a:chOff x="651486" y="989048"/>
              <a:chExt cx="1105173" cy="85715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57154" y="3718259"/>
              <a:ext cx="1105173" cy="857158"/>
              <a:chOff x="651486" y="989048"/>
              <a:chExt cx="1105173" cy="85715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69548" y="4641916"/>
              <a:ext cx="1105173" cy="857158"/>
              <a:chOff x="651486" y="989048"/>
              <a:chExt cx="1105173" cy="85715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45386" y="5550112"/>
              <a:ext cx="1105173" cy="857158"/>
              <a:chOff x="651486" y="989048"/>
              <a:chExt cx="1105173" cy="85715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47508" y="6456118"/>
              <a:ext cx="1105173" cy="857158"/>
              <a:chOff x="651486" y="989048"/>
              <a:chExt cx="1105173" cy="85715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67257" y="989048"/>
                <a:ext cx="78517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6091" y="1179922"/>
                <a:ext cx="93575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51486" y="1364298"/>
                <a:ext cx="107211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96233" y="1553818"/>
                <a:ext cx="760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65" name="Left Bracket 64"/>
            <p:cNvSpPr/>
            <p:nvPr/>
          </p:nvSpPr>
          <p:spPr>
            <a:xfrm rot="5400000">
              <a:off x="9475628" y="258714"/>
              <a:ext cx="124973" cy="1407250"/>
            </a:xfrm>
            <a:prstGeom prst="leftBracke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276" tIns="49638" rIns="99276" bIns="49638" spcCol="0"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346329" y="630893"/>
              <a:ext cx="328731" cy="408022"/>
            </a:xfrm>
            <a:prstGeom prst="rect">
              <a:avLst/>
            </a:prstGeom>
            <a:noFill/>
          </p:spPr>
          <p:txBody>
            <a:bodyPr wrap="none" lIns="99276" tIns="49638" rIns="99276" bIns="49638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*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" name="Left Bracket 66"/>
            <p:cNvSpPr/>
            <p:nvPr/>
          </p:nvSpPr>
          <p:spPr>
            <a:xfrm rot="5400000">
              <a:off x="10103419" y="3301629"/>
              <a:ext cx="48811" cy="930957"/>
            </a:xfrm>
            <a:prstGeom prst="leftBracke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276" tIns="49638" rIns="99276" bIns="49638" spcCol="0"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49335" y="3452515"/>
              <a:ext cx="348644" cy="408022"/>
            </a:xfrm>
            <a:prstGeom prst="rect">
              <a:avLst/>
            </a:prstGeom>
            <a:noFill/>
          </p:spPr>
          <p:txBody>
            <a:bodyPr wrap="none" lIns="99276" tIns="49638" rIns="99276" bIns="49638" rtlCol="0">
              <a:spAutoFit/>
            </a:bodyPr>
            <a:lstStyle/>
            <a:p>
              <a:r>
                <a:rPr lang="en-US" dirty="0" smtClean="0">
                  <a:latin typeface="Times"/>
                  <a:ea typeface="Wingdings"/>
                  <a:cs typeface="Times"/>
                  <a:sym typeface="Wingdings"/>
                </a:rPr>
                <a:t>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57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77351" y="1596789"/>
            <a:ext cx="9947752" cy="5161124"/>
            <a:chOff x="377349" y="1596789"/>
            <a:chExt cx="9947751" cy="5161124"/>
          </a:xfrm>
        </p:grpSpPr>
        <p:pic>
          <p:nvPicPr>
            <p:cNvPr id="2" name="Picture 1" descr="AC shad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"/>
            <a:stretch/>
          </p:blipFill>
          <p:spPr>
            <a:xfrm>
              <a:off x="1409700" y="1596789"/>
              <a:ext cx="8915400" cy="5157937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15196" y="1689091"/>
              <a:ext cx="1135111" cy="966722"/>
              <a:chOff x="-46420" y="1044445"/>
              <a:chExt cx="1135111" cy="96672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87694" y="1044445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5740" y="1207597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1140" y="1392186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46420" y="1550803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6826" y="1710867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5071" y="2706613"/>
              <a:ext cx="1135111" cy="966722"/>
              <a:chOff x="-46420" y="1044445"/>
              <a:chExt cx="1135111" cy="96672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87694" y="1044445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5740" y="1207597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1140" y="1392186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46420" y="1550803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826" y="1710867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02497" y="3733791"/>
              <a:ext cx="1135111" cy="966722"/>
              <a:chOff x="-46420" y="1044445"/>
              <a:chExt cx="1135111" cy="96672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87694" y="1044445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5740" y="1207597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140" y="1392186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46420" y="1550803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6826" y="1710867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89923" y="4776713"/>
              <a:ext cx="1135111" cy="966722"/>
              <a:chOff x="-46420" y="1044445"/>
              <a:chExt cx="1135111" cy="96672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7694" y="1044445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5740" y="1207597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1140" y="1392186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46420" y="1550803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6826" y="1710867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7349" y="5791191"/>
              <a:ext cx="1135111" cy="966722"/>
              <a:chOff x="-46420" y="1044445"/>
              <a:chExt cx="1135111" cy="96672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7694" y="1044445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5740" y="1207597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1140" y="1392186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46420" y="1550803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76826" y="1710867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06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78" y="632597"/>
            <a:ext cx="11710844" cy="6099259"/>
            <a:chOff x="47777" y="632597"/>
            <a:chExt cx="11710844" cy="6099259"/>
          </a:xfrm>
        </p:grpSpPr>
        <p:pic>
          <p:nvPicPr>
            <p:cNvPr id="2" name="Picture 1" descr="GlcCer shad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/>
            <a:stretch/>
          </p:blipFill>
          <p:spPr>
            <a:xfrm>
              <a:off x="1014421" y="632597"/>
              <a:ext cx="10744200" cy="608192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7777" y="1945529"/>
              <a:ext cx="1135111" cy="966722"/>
              <a:chOff x="47777" y="1945529"/>
              <a:chExt cx="1135111" cy="96672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81891" y="1945529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19937" y="2108681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5337" y="2293270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777" y="2451887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424" y="2611951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94537" y="2790287"/>
              <a:ext cx="98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X. </a:t>
              </a:r>
              <a:r>
                <a:rPr lang="en-US" sz="1200" i="1" dirty="0" err="1" smtClean="0">
                  <a:latin typeface="Times"/>
                  <a:cs typeface="Times"/>
                </a:rPr>
                <a:t>tropicalis</a:t>
              </a:r>
              <a:endParaRPr lang="en-US" sz="1200" i="1" dirty="0">
                <a:latin typeface="Times"/>
                <a:cs typeface="Time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732" y="764438"/>
              <a:ext cx="1135111" cy="966722"/>
              <a:chOff x="47777" y="1945529"/>
              <a:chExt cx="1135111" cy="96672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1891" y="1945529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9937" y="2108681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5337" y="2293270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777" y="2451887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6424" y="2611951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07492" y="1609196"/>
              <a:ext cx="98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X. </a:t>
              </a:r>
              <a:r>
                <a:rPr lang="en-US" sz="1200" i="1" dirty="0" err="1" smtClean="0">
                  <a:latin typeface="Times"/>
                  <a:cs typeface="Times"/>
                </a:rPr>
                <a:t>tropicalis</a:t>
              </a:r>
              <a:endParaRPr lang="en-US" sz="1200" i="1" dirty="0">
                <a:latin typeface="Times"/>
                <a:cs typeface="Time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8032" y="3156186"/>
              <a:ext cx="1135111" cy="966722"/>
              <a:chOff x="47777" y="1945529"/>
              <a:chExt cx="1135111" cy="96672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81891" y="1945529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9937" y="2108681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5337" y="2293270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777" y="2451887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6424" y="2611951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94793" y="4000944"/>
              <a:ext cx="98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X. </a:t>
              </a:r>
              <a:r>
                <a:rPr lang="en-US" sz="1200" i="1" dirty="0" err="1" smtClean="0">
                  <a:latin typeface="Times"/>
                  <a:cs typeface="Times"/>
                </a:rPr>
                <a:t>tropicalis</a:t>
              </a:r>
              <a:endParaRPr lang="en-US" sz="1200" i="1" dirty="0">
                <a:latin typeface="Times"/>
                <a:cs typeface="Time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0732" y="4371229"/>
              <a:ext cx="1135111" cy="966722"/>
              <a:chOff x="47777" y="1945529"/>
              <a:chExt cx="1135111" cy="96672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81891" y="1945529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9937" y="2108681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5337" y="2293270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777" y="2451887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6424" y="2611951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07492" y="5215987"/>
              <a:ext cx="98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X. </a:t>
              </a:r>
              <a:r>
                <a:rPr lang="en-US" sz="1200" i="1" dirty="0" err="1" smtClean="0">
                  <a:latin typeface="Times"/>
                  <a:cs typeface="Times"/>
                </a:rPr>
                <a:t>tropicalis</a:t>
              </a:r>
              <a:endParaRPr lang="en-US" sz="1200" i="1" dirty="0">
                <a:latin typeface="Times"/>
                <a:cs typeface="Times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7777" y="5610099"/>
              <a:ext cx="1135111" cy="966722"/>
              <a:chOff x="47777" y="1945529"/>
              <a:chExt cx="1135111" cy="96672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81891" y="1945529"/>
                <a:ext cx="80099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gigas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9937" y="2108681"/>
                <a:ext cx="948987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C. </a:t>
                </a:r>
                <a:r>
                  <a:rPr lang="en-US" sz="1300" i="1" dirty="0" err="1">
                    <a:latin typeface="Times"/>
                    <a:cs typeface="Times"/>
                  </a:rPr>
                  <a:t>elegans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15337" y="2293270"/>
                <a:ext cx="951579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H. sapiens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777" y="2451887"/>
                <a:ext cx="108794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M. </a:t>
                </a:r>
                <a:r>
                  <a:rPr lang="en-US" sz="1300" i="1" dirty="0" err="1">
                    <a:latin typeface="Times"/>
                    <a:cs typeface="Times"/>
                  </a:rPr>
                  <a:t>musculus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6424" y="2611951"/>
                <a:ext cx="776251" cy="300300"/>
              </a:xfrm>
              <a:prstGeom prst="rect">
                <a:avLst/>
              </a:prstGeom>
              <a:noFill/>
            </p:spPr>
            <p:txBody>
              <a:bodyPr wrap="none" lIns="99276" tIns="49638" rIns="99276" bIns="49638" rtlCol="0">
                <a:spAutoFit/>
              </a:bodyPr>
              <a:lstStyle/>
              <a:p>
                <a:r>
                  <a:rPr lang="en-US" sz="1300" i="1" dirty="0">
                    <a:latin typeface="Times"/>
                    <a:cs typeface="Times"/>
                  </a:rPr>
                  <a:t>D. </a:t>
                </a:r>
                <a:r>
                  <a:rPr lang="en-US" sz="1300" i="1" dirty="0" err="1">
                    <a:latin typeface="Times"/>
                    <a:cs typeface="Times"/>
                  </a:rPr>
                  <a:t>rerio</a:t>
                </a:r>
                <a:endParaRPr lang="en-US" sz="1300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94537" y="6454857"/>
              <a:ext cx="98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X. </a:t>
              </a:r>
              <a:r>
                <a:rPr lang="en-US" sz="1200" i="1" dirty="0" err="1" smtClean="0">
                  <a:latin typeface="Times"/>
                  <a:cs typeface="Times"/>
                </a:rPr>
                <a:t>tropicalis</a:t>
              </a:r>
              <a:endParaRPr lang="en-US" sz="1200" i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08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350</Words>
  <Application>Microsoft Macintosh PowerPoint</Application>
  <PresentationFormat>Custom</PresentationFormat>
  <Paragraphs>124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National Marine Fisheries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22</cp:revision>
  <cp:lastPrinted>2012-02-06T17:25:35Z</cp:lastPrinted>
  <dcterms:created xsi:type="dcterms:W3CDTF">2011-09-05T18:30:35Z</dcterms:created>
  <dcterms:modified xsi:type="dcterms:W3CDTF">2012-02-06T17:30:44Z</dcterms:modified>
</cp:coreProperties>
</file>